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5" r:id="rId1"/>
    <p:sldMasterId id="2147483890" r:id="rId2"/>
    <p:sldMasterId id="2147483903" r:id="rId3"/>
    <p:sldMasterId id="2147483876" r:id="rId4"/>
    <p:sldMasterId id="2147483864" r:id="rId5"/>
  </p:sldMasterIdLst>
  <p:notesMasterIdLst>
    <p:notesMasterId r:id="rId19"/>
  </p:notesMasterIdLst>
  <p:sldIdLst>
    <p:sldId id="271" r:id="rId6"/>
    <p:sldId id="288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3"/>
    <p:restoredTop sz="92500"/>
  </p:normalViewPr>
  <p:slideViewPr>
    <p:cSldViewPr snapToGrid="0" snapToObjects="1">
      <p:cViewPr>
        <p:scale>
          <a:sx n="125" d="100"/>
          <a:sy n="125" d="100"/>
        </p:scale>
        <p:origin x="144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6CE78-7820-C34D-A63C-00BB47119265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8536-68FD-2044-92F5-2E4F60DCA0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90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38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40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340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83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92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676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7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79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860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88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20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17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832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644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565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446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011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797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69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48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36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120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973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5841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93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04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2492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5356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5908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4952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773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7621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8163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664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142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371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2786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6726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3/14/23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25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3/14/23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581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6825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15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9510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543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1861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150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5029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7147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96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496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7205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93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533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1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7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5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30ED2-7C85-F749-886F-E79EF9170F8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316DD-D56C-CC46-B007-DA301D6F44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406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B1B8C-F146-6E4D-81BB-51DAB3C2188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53D-E283-D440-8F4E-87065183ED5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02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E29AB-C21D-7D43-AD1A-C6159C5F058F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BE3CD-4A0C-C748-91F3-48A4AFF5B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966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B66C4-9954-A942-BF0C-DA244D6120E3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9718F-1CD7-2B41-A89F-87BF5B3F5F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79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DBC67-ECE9-A944-A284-6A25C5A9B04B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9CC59-BB06-E74E-86DC-90C3FDC197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33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Créez l’affiche de votre escape </a:t>
            </a:r>
            <a:r>
              <a:rPr lang="fr-FR" dirty="0" err="1">
                <a:solidFill>
                  <a:schemeClr val="bg1"/>
                </a:solidFill>
              </a:rPr>
              <a:t>game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7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" r="2849" b="319"/>
          <a:stretch/>
        </p:blipFill>
        <p:spPr>
          <a:xfrm>
            <a:off x="3507740" y="203200"/>
            <a:ext cx="4417060" cy="62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1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68" y="182880"/>
            <a:ext cx="4106245" cy="61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5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76" y="457200"/>
            <a:ext cx="4631563" cy="5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94" y="416560"/>
            <a:ext cx="326920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0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715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Activité 1 </a:t>
            </a:r>
            <a:r>
              <a:rPr lang="fr-FR" dirty="0" smtClean="0">
                <a:solidFill>
                  <a:schemeClr val="bg1"/>
                </a:solidFill>
              </a:rPr>
              <a:t>: Analyse d’une </a:t>
            </a:r>
            <a:r>
              <a:rPr lang="fr-FR" smtClean="0">
                <a:solidFill>
                  <a:schemeClr val="bg1"/>
                </a:solidFill>
              </a:rPr>
              <a:t>affiche par groupe de 4.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1840" y="1361440"/>
            <a:ext cx="10601960" cy="481552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arenR"/>
            </a:pPr>
            <a:r>
              <a:rPr lang="fr-FR" sz="2600" i="1" dirty="0" smtClean="0">
                <a:solidFill>
                  <a:schemeClr val="bg1"/>
                </a:solidFill>
              </a:rPr>
              <a:t>Rédigez individuellement en 10 minutes un texte pour commenter la composition de l’affiche en incluant les critères suivants :</a:t>
            </a:r>
          </a:p>
          <a:p>
            <a:pPr marL="514350" indent="-514350">
              <a:buAutoNum type="arabicParenR"/>
            </a:pPr>
            <a:endParaRPr lang="fr-FR" sz="2600" i="1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Cadrage et effets de cadrage :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Composition des éléments de l’image dans le cadre de l’affiche :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Lumière :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Couleurs :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Personnages et mise en scène :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Suggestion de l’univers : décor, costumes </a:t>
            </a:r>
            <a:r>
              <a:rPr lang="fr-FR" dirty="0" err="1" smtClean="0">
                <a:solidFill>
                  <a:schemeClr val="bg1"/>
                </a:solidFill>
              </a:rPr>
              <a:t>etc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Suggestion du mystère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600" i="1" dirty="0" smtClean="0">
                <a:solidFill>
                  <a:schemeClr val="bg1"/>
                </a:solidFill>
              </a:rPr>
              <a:t>2) Comparez vos réponses avec les les 3 autres membres du groupe :</a:t>
            </a:r>
          </a:p>
          <a:p>
            <a:pPr marL="0" indent="0">
              <a:buNone/>
            </a:pPr>
            <a:r>
              <a:rPr lang="fr-FR" sz="2600" i="1" dirty="0" smtClean="0">
                <a:solidFill>
                  <a:schemeClr val="bg1"/>
                </a:solidFill>
              </a:rPr>
              <a:t>Un rapporteur vient présenter l’analyse commune du groupe à l’ensemble de la classe.</a:t>
            </a:r>
          </a:p>
          <a:p>
            <a:pPr marL="0" indent="0">
              <a:buNone/>
            </a:pPr>
            <a:endParaRPr lang="fr-FR" sz="2600" i="1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Conclusion : L’image donne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fr-FR" dirty="0" smtClean="0">
                <a:solidFill>
                  <a:schemeClr val="bg1"/>
                </a:solidFill>
              </a:rPr>
              <a:t>t-elle envie de participer à l’escape </a:t>
            </a:r>
            <a:r>
              <a:rPr lang="fr-FR" dirty="0" err="1" smtClean="0">
                <a:solidFill>
                  <a:schemeClr val="bg1"/>
                </a:solidFill>
              </a:rPr>
              <a:t>game</a:t>
            </a:r>
            <a:r>
              <a:rPr lang="fr-FR" dirty="0" smtClean="0">
                <a:solidFill>
                  <a:schemeClr val="bg1"/>
                </a:solidFill>
              </a:rPr>
              <a:t> 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6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68" y="302264"/>
            <a:ext cx="4227086" cy="618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254950"/>
            <a:ext cx="4493450" cy="6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0" y="696430"/>
            <a:ext cx="9550399" cy="54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t="1113" r="5268" b="1271"/>
          <a:stretch/>
        </p:blipFill>
        <p:spPr>
          <a:xfrm>
            <a:off x="3362960" y="274320"/>
            <a:ext cx="4439920" cy="62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r="3662" b="3692"/>
          <a:stretch/>
        </p:blipFill>
        <p:spPr>
          <a:xfrm>
            <a:off x="3647440" y="134619"/>
            <a:ext cx="4459919" cy="64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80" y="200660"/>
            <a:ext cx="49657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4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4"/>
          <a:stretch/>
        </p:blipFill>
        <p:spPr>
          <a:xfrm>
            <a:off x="3672875" y="274320"/>
            <a:ext cx="4241766" cy="627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6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́sentation9" id="{EAB03044-BD47-FE45-AD27-D02ED57ED4DC}" vid="{E8B04618-4B6A-2E4E-B365-1D023241905B}"/>
    </a:ext>
  </a:extLst>
</a:theme>
</file>

<file path=ppt/theme/theme2.xml><?xml version="1.0" encoding="utf-8"?>
<a:theme xmlns:a="http://schemas.openxmlformats.org/drawingml/2006/main" name="2_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́sentation9" id="{EAB03044-BD47-FE45-AD27-D02ED57ED4DC}" vid="{67D96415-EA1B-B34A-B68D-833519FBE9F9}"/>
    </a:ext>
  </a:extLst>
</a:theme>
</file>

<file path=ppt/theme/theme3.xml><?xml version="1.0" encoding="utf-8"?>
<a:theme xmlns:a="http://schemas.openxmlformats.org/drawingml/2006/main" name="3_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́sentation9" id="{EAB03044-BD47-FE45-AD27-D02ED57ED4DC}" vid="{A64354CF-16D6-5844-98B6-D2FB1629A783}"/>
    </a:ext>
  </a:extLst>
</a:theme>
</file>

<file path=ppt/theme/theme4.xml><?xml version="1.0" encoding="utf-8"?>
<a:theme xmlns:a="http://schemas.openxmlformats.org/drawingml/2006/main" name="1_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́sentation9" id="{EAB03044-BD47-FE45-AD27-D02ED57ED4DC}" vid="{27F4B1FD-5BBB-184D-A76F-31BC14E450EA}"/>
    </a:ext>
  </a:extLst>
</a:theme>
</file>

<file path=ppt/theme/theme5.xml><?xml version="1.0" encoding="utf-8"?>
<a:theme xmlns:a="http://schemas.openxmlformats.org/drawingml/2006/main" name="Conception personnalisée">
  <a:themeElements>
    <a:clrScheme name="Personnalisé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́sentation9" id="{EAB03044-BD47-FE45-AD27-D02ED57ED4DC}" vid="{3E839DF3-4047-0F47-9243-48048070C108}"/>
    </a:ext>
  </a:extLst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Présentation9</Template>
  <TotalTime>104</TotalTime>
  <Words>117</Words>
  <Application>Microsoft Macintosh PowerPoint</Application>
  <PresentationFormat>Grand écran</PresentationFormat>
  <Paragraphs>18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4_Conception personnalisée</vt:lpstr>
      <vt:lpstr>2_Conception personnalisée</vt:lpstr>
      <vt:lpstr>3_Conception personnalisée</vt:lpstr>
      <vt:lpstr>1_Conception personnalisée</vt:lpstr>
      <vt:lpstr>Conception personnalisée</vt:lpstr>
      <vt:lpstr>Créez l’affiche de votre escape game</vt:lpstr>
      <vt:lpstr>Activité 1 : Analyse d’une affiche par groupe de 4.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12</cp:revision>
  <dcterms:created xsi:type="dcterms:W3CDTF">2023-03-14T14:27:54Z</dcterms:created>
  <dcterms:modified xsi:type="dcterms:W3CDTF">2023-03-14T16:14:18Z</dcterms:modified>
</cp:coreProperties>
</file>